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PT Sans" charset="-52"/>
      <p:regular r:id="rId28"/>
      <p:bold r:id="rId29"/>
      <p:italic r:id="rId30"/>
      <p:boldItalic r:id="rId31"/>
    </p:embeddedFont>
    <p:embeddedFont>
      <p:font typeface="Verdana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5219" autoAdjust="0"/>
  </p:normalViewPr>
  <p:slideViewPr>
    <p:cSldViewPr snapToGrid="0" snapToObjects="1">
      <p:cViewPr>
        <p:scale>
          <a:sx n="118" d="100"/>
          <a:sy n="118" d="100"/>
        </p:scale>
        <p:origin x="-1434" y="-60"/>
      </p:cViewPr>
      <p:guideLst>
        <p:guide orient="horz" pos="2165"/>
        <p:guide orient="horz" pos="342"/>
        <p:guide orient="horz" pos="462"/>
        <p:guide orient="horz" pos="1053"/>
        <p:guide orient="horz" pos="450"/>
        <p:guide orient="horz"/>
        <p:guide orient="horz" pos="2325"/>
        <p:guide orient="horz" pos="216"/>
        <p:guide pos="316"/>
        <p:guide pos="5480"/>
        <p:guide pos="280"/>
        <p:guide pos="5504"/>
        <p:guide pos="1174"/>
        <p:guide pos="712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17472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Helvetica Neue</vt:lpstr>
      <vt:lpstr>Times New Roman</vt:lpstr>
      <vt:lpstr>Calibri</vt:lpstr>
      <vt:lpstr>PT Sans</vt:lpstr>
      <vt:lpstr>Verdana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Серегина</cp:lastModifiedBy>
  <cp:revision>1127</cp:revision>
  <cp:lastPrinted>2020-02-10T06:18:27Z</cp:lastPrinted>
  <dcterms:created xsi:type="dcterms:W3CDTF">2018-05-08T09:56:03Z</dcterms:created>
  <dcterms:modified xsi:type="dcterms:W3CDTF">2021-01-29T08:41:27Z</dcterms:modified>
</cp:coreProperties>
</file>